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vnd.openxmlformats-officedocument.presentationml.slide+xml"/>
  <Override PartName="/docProps/app.xml" ContentType="application/vnd.openxmlformats-officedocument.extended-properties+xml"/>
  <Default Extension="jpeg" ContentType="image/jpeg"/>
  <Default Extension="jpg" ContentType="image/jpeg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80" r:id="rId5"/>
    <p:sldId id="258" r:id="rId6"/>
    <p:sldId id="260" r:id="rId7"/>
    <p:sldId id="261" r:id="rId8"/>
    <p:sldId id="262" r:id="rId9"/>
    <p:sldId id="272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73" r:id="rId18"/>
    <p:sldId id="271" r:id="rId19"/>
    <p:sldId id="265" r:id="rId20"/>
    <p:sldId id="266" r:id="rId21"/>
    <p:sldId id="267" r:id="rId22"/>
    <p:sldId id="26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D513-91EC-41BD-97E5-22C2BCC4B41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16DA-4C57-47AD-ACC1-82A96653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sm.sfasu.edu/stem/east-texas-math-teachers-circ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Parents, Children and </a:t>
            </a:r>
            <a:br>
              <a:rPr lang="en-US" dirty="0" smtClean="0"/>
            </a:br>
            <a:r>
              <a:rPr lang="en-US" dirty="0" smtClean="0"/>
              <a:t>Pascal’s Triangle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19858"/>
          </a:xfrm>
        </p:spPr>
        <p:txBody>
          <a:bodyPr>
            <a:normAutofit/>
          </a:bodyPr>
          <a:lstStyle/>
          <a:p>
            <a:r>
              <a:rPr lang="en-US" dirty="0" smtClean="0"/>
              <a:t>Tulsa Math Teachers’ Circle</a:t>
            </a:r>
          </a:p>
          <a:p>
            <a:r>
              <a:rPr lang="en-US" dirty="0" smtClean="0"/>
              <a:t>February 4, 2016</a:t>
            </a:r>
          </a:p>
          <a:p>
            <a:r>
              <a:rPr lang="en-US" dirty="0" smtClean="0"/>
              <a:t>Led by </a:t>
            </a:r>
          </a:p>
          <a:p>
            <a:r>
              <a:rPr lang="en-US" dirty="0" smtClean="0"/>
              <a:t>Jane Long</a:t>
            </a:r>
          </a:p>
          <a:p>
            <a:r>
              <a:rPr lang="en-US" dirty="0" smtClean="0"/>
              <a:t>Stephen F. Austin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7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“Parents and Children”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relationship between the binomial expansion and Pascal’s triangle?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relationship between the binomial expansion and Pascal’s triangle?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Recall: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binomial expansion is the expanded form of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8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8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80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BR" sz="8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8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59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relationship between the binomial expansion and Pascal’s triangle?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Recall: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/>
                  <a:t>binomial expansion </a:t>
                </a:r>
                <a:r>
                  <a:rPr lang="en-US" dirty="0" smtClean="0"/>
                  <a:t>is the expanded form of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8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8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80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BR" sz="8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8000" dirty="0" smtClean="0"/>
              </a:p>
              <a:p>
                <a:pPr marL="0" indent="0">
                  <a:buNone/>
                </a:pPr>
                <a:r>
                  <a:rPr lang="en-US" sz="8000" dirty="0" smtClean="0"/>
                  <a:t>TRY IT!</a:t>
                </a:r>
                <a:endParaRPr lang="en-US" sz="8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86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40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we relate this to parents and children?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2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sum of the entries in row </a:t>
            </a:r>
            <a:r>
              <a:rPr lang="en-US" i="1" dirty="0" smtClean="0"/>
              <a:t>n</a:t>
            </a:r>
            <a:r>
              <a:rPr lang="en-US" dirty="0" smtClean="0"/>
              <a:t> of Pascal’s Triangle?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4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sum of the entries in row </a:t>
            </a:r>
            <a:r>
              <a:rPr lang="en-US" i="1" dirty="0" smtClean="0"/>
              <a:t>n</a:t>
            </a:r>
            <a:r>
              <a:rPr lang="en-US" dirty="0" smtClean="0"/>
              <a:t> of Pascal’s Triangle? Why?</a:t>
            </a:r>
          </a:p>
          <a:p>
            <a:r>
              <a:rPr lang="en-US" dirty="0" smtClean="0"/>
              <a:t>What is the sum of the entries in rows 0 through n of Pascal’s Triangle?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sum of the entries in row </a:t>
            </a:r>
            <a:r>
              <a:rPr lang="en-US" i="1" dirty="0" smtClean="0"/>
              <a:t>n</a:t>
            </a:r>
            <a:r>
              <a:rPr lang="en-US" dirty="0" smtClean="0"/>
              <a:t> of Pascal’s Triangle? Why?</a:t>
            </a:r>
          </a:p>
          <a:p>
            <a:r>
              <a:rPr lang="en-US" dirty="0" smtClean="0"/>
              <a:t>What is the sum of the entries in rows 0 through n of Pascal’s Triangle? Why?</a:t>
            </a:r>
          </a:p>
          <a:p>
            <a:r>
              <a:rPr lang="en-US" dirty="0" smtClean="0"/>
              <a:t>What would an inverted Pascal’s triangle look like?</a:t>
            </a:r>
          </a:p>
        </p:txBody>
      </p:sp>
    </p:spTree>
    <p:extLst>
      <p:ext uri="{BB962C8B-B14F-4D97-AF65-F5344CB8AC3E}">
        <p14:creationId xmlns:p14="http://schemas.microsoft.com/office/powerpoint/2010/main" val="403698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throw a dart at Pascal’s triangle. What are the odds that you will hit an even number?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9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throw a dart at Pascal’s triangle. What are the odds that you will hit an even number?</a:t>
            </a:r>
          </a:p>
          <a:p>
            <a:r>
              <a:rPr lang="en-US" dirty="0" smtClean="0"/>
              <a:t>Imagine you throw a dart at Pascal’s triangle. What are the odds that you will hit a multiple of 3?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4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Area Math Circle: Sidewalk Chalk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12" y="1825625"/>
            <a:ext cx="2780776" cy="4351338"/>
          </a:xfrm>
        </p:spPr>
      </p:pic>
    </p:spTree>
    <p:extLst>
      <p:ext uri="{BB962C8B-B14F-4D97-AF65-F5344CB8AC3E}">
        <p14:creationId xmlns:p14="http://schemas.microsoft.com/office/powerpoint/2010/main" val="325785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44" y="1947772"/>
            <a:ext cx="5175504" cy="439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495" y="765314"/>
            <a:ext cx="96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hexagonally-tiled triangle: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023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Triangle/Gasket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http://ecademy.agnesscott.edu/~lriddle/ifs/siertri/siertri.htm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4" y="1389408"/>
            <a:ext cx="10058400" cy="39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at SFA: STEM Day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10594"/>
            <a:ext cx="6858000" cy="3581400"/>
          </a:xfrm>
        </p:spPr>
      </p:pic>
    </p:spTree>
    <p:extLst>
      <p:ext uri="{BB962C8B-B14F-4D97-AF65-F5344CB8AC3E}">
        <p14:creationId xmlns:p14="http://schemas.microsoft.com/office/powerpoint/2010/main" val="3003189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</a:t>
            </a:r>
            <a:r>
              <a:rPr lang="en-US" smtClean="0"/>
              <a:t>at SFA: STEM Day 2014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63" y="1480930"/>
            <a:ext cx="7105041" cy="4745728"/>
          </a:xfrm>
        </p:spPr>
      </p:pic>
    </p:spTree>
    <p:extLst>
      <p:ext uri="{BB962C8B-B14F-4D97-AF65-F5344CB8AC3E}">
        <p14:creationId xmlns:p14="http://schemas.microsoft.com/office/powerpoint/2010/main" val="2634641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Thank you!</a:t>
            </a:r>
            <a:endParaRPr lang="en-US" sz="8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Check out the East Texas Math Teachers’ Circle 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cosm.sfasu.edu/stem/east-texas-math-teachers-circle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me, Jane Long, at longjh@sfasu.edu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04" y="2385390"/>
            <a:ext cx="1708728" cy="25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83" y="277868"/>
            <a:ext cx="10515600" cy="1325563"/>
          </a:xfrm>
        </p:spPr>
        <p:txBody>
          <a:bodyPr/>
          <a:lstStyle/>
          <a:p>
            <a:r>
              <a:rPr lang="en-US" dirty="0" smtClean="0"/>
              <a:t>Color the hexagonally-tiled triangle…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31" y="1748989"/>
            <a:ext cx="5175504" cy="43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83" y="277868"/>
            <a:ext cx="10515600" cy="1325563"/>
          </a:xfrm>
        </p:spPr>
        <p:txBody>
          <a:bodyPr/>
          <a:lstStyle/>
          <a:p>
            <a:r>
              <a:rPr lang="en-US" dirty="0" smtClean="0"/>
              <a:t>Color the hexagonally-tiled triangle…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31" y="1768867"/>
            <a:ext cx="5175504" cy="43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2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the hexagonally-tiled triangle…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child’s parents are both colored the same, color the child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If a child’s parents are colored differently, color the child </a:t>
            </a:r>
            <a:r>
              <a:rPr lang="en-US" dirty="0" smtClean="0">
                <a:solidFill>
                  <a:schemeClr val="accent5"/>
                </a:solidFill>
              </a:rPr>
              <a:t>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8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the hexagonally-tiled triangle…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child’s parents are both colored the same, color the child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If a child’s parents are colored differently, color the child </a:t>
            </a:r>
            <a:r>
              <a:rPr lang="en-US" dirty="0" smtClean="0">
                <a:solidFill>
                  <a:schemeClr val="accent5"/>
                </a:solidFill>
              </a:rPr>
              <a:t>BLUE</a:t>
            </a:r>
            <a:endParaRPr lang="en-US" dirty="0"/>
          </a:p>
          <a:p>
            <a:r>
              <a:rPr lang="en-US" dirty="0" smtClean="0"/>
              <a:t>(If a child has only one parent, color the child </a:t>
            </a:r>
            <a:r>
              <a:rPr lang="en-US" dirty="0" smtClean="0">
                <a:solidFill>
                  <a:schemeClr val="accent5"/>
                </a:solidFill>
              </a:rPr>
              <a:t>BLUE</a:t>
            </a:r>
            <a:r>
              <a:rPr lang="en-US" dirty="0" smtClean="0"/>
              <a:t>)</a:t>
            </a:r>
            <a:endParaRPr lang="en-US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connection to Pascal’s Triangle?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6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Triangle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2" y="1857026"/>
            <a:ext cx="4905756" cy="4288536"/>
          </a:xfrm>
        </p:spPr>
      </p:pic>
    </p:spTree>
    <p:extLst>
      <p:ext uri="{BB962C8B-B14F-4D97-AF65-F5344CB8AC3E}">
        <p14:creationId xmlns:p14="http://schemas.microsoft.com/office/powerpoint/2010/main" val="273802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connection make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414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Parents, Children and  Pascal’s Triangle</vt:lpstr>
      <vt:lpstr>PowerPoint Presentation</vt:lpstr>
      <vt:lpstr>Color the hexagonally-tiled triangle…</vt:lpstr>
      <vt:lpstr>Color the hexagonally-tiled triangle…</vt:lpstr>
      <vt:lpstr>Color the hexagonally-tiled triangle…</vt:lpstr>
      <vt:lpstr>Color the hexagonally-tiled triangle…</vt:lpstr>
      <vt:lpstr>What is the connection to Pascal’s Triangle?</vt:lpstr>
      <vt:lpstr>Pascal’s Triangle</vt:lpstr>
      <vt:lpstr>WHY does this connection make sense?</vt:lpstr>
      <vt:lpstr>Another “Parents and Children” Question</vt:lpstr>
      <vt:lpstr>What is the relationship between the binomial expansion and Pascal’s triangle?</vt:lpstr>
      <vt:lpstr>What is the relationship between the binomial expansion and Pascal’s triangle?</vt:lpstr>
      <vt:lpstr>How can we relate this to parents and children?</vt:lpstr>
      <vt:lpstr>Related Questions</vt:lpstr>
      <vt:lpstr>Related Questions</vt:lpstr>
      <vt:lpstr>Related Questions</vt:lpstr>
      <vt:lpstr>Extension Questions</vt:lpstr>
      <vt:lpstr>Extension Questions</vt:lpstr>
      <vt:lpstr>Albany Area Math Circle: Sidewalk Chalk</vt:lpstr>
      <vt:lpstr>Sierpinski Triangle/Gasket</vt:lpstr>
      <vt:lpstr>Sierpinski at SFA: STEM Day 2014</vt:lpstr>
      <vt:lpstr>Sierpinski at SFA: STEM Day 2014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Parents, Children and  Pascal’s Triangle</dc:title>
  <dc:creator>Jane H Long</dc:creator>
  <cp:lastModifiedBy>Howard, Marilyn</cp:lastModifiedBy>
  <cp:revision>10</cp:revision>
  <dcterms:created xsi:type="dcterms:W3CDTF">2015-09-01T19:35:38Z</dcterms:created>
  <dcterms:modified xsi:type="dcterms:W3CDTF">2016-02-08T22:06:52Z</dcterms:modified>
</cp:coreProperties>
</file>